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Eczar SemiBold" charset="1" panose="02000603040300000004"/>
      <p:regular r:id="rId24"/>
    </p:embeddedFont>
    <p:embeddedFont>
      <p:font typeface="Eczar SemiBold Bold" charset="1" panose="0200060304030000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4.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746" t="0" r="-8746" b="0"/>
            </a:stretch>
          </a:blipFill>
        </p:spPr>
      </p:sp>
      <p:grpSp>
        <p:nvGrpSpPr>
          <p:cNvPr name="Group 3" id="3"/>
          <p:cNvGrpSpPr/>
          <p:nvPr/>
        </p:nvGrpSpPr>
        <p:grpSpPr>
          <a:xfrm rot="1060987">
            <a:off x="5033930" y="-2658741"/>
            <a:ext cx="12247371" cy="15299036"/>
            <a:chOff x="0" y="0"/>
            <a:chExt cx="3225645" cy="4029376"/>
          </a:xfrm>
        </p:grpSpPr>
        <p:sp>
          <p:nvSpPr>
            <p:cNvPr name="Freeform 4" id="4"/>
            <p:cNvSpPr/>
            <p:nvPr/>
          </p:nvSpPr>
          <p:spPr>
            <a:xfrm flipH="false" flipV="false" rot="0">
              <a:off x="0" y="0"/>
              <a:ext cx="3225645" cy="4029376"/>
            </a:xfrm>
            <a:custGeom>
              <a:avLst/>
              <a:gdLst/>
              <a:ahLst/>
              <a:cxnLst/>
              <a:rect r="r" b="b" t="t" l="l"/>
              <a:pathLst>
                <a:path h="4029376" w="3225645">
                  <a:moveTo>
                    <a:pt x="0" y="0"/>
                  </a:moveTo>
                  <a:lnTo>
                    <a:pt x="3225645" y="0"/>
                  </a:lnTo>
                  <a:lnTo>
                    <a:pt x="3225645" y="4029376"/>
                  </a:lnTo>
                  <a:lnTo>
                    <a:pt x="0" y="4029376"/>
                  </a:lnTo>
                  <a:close/>
                </a:path>
              </a:pathLst>
            </a:custGeom>
            <a:solidFill>
              <a:srgbClr val="072227">
                <a:alpha val="89804"/>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4385921">
            <a:off x="1811542" y="4050978"/>
            <a:ext cx="13559562" cy="542382"/>
          </a:xfrm>
          <a:custGeom>
            <a:avLst/>
            <a:gdLst/>
            <a:ahLst/>
            <a:cxnLst/>
            <a:rect r="r" b="b" t="t" l="l"/>
            <a:pathLst>
              <a:path h="542382" w="13559562">
                <a:moveTo>
                  <a:pt x="0" y="0"/>
                </a:moveTo>
                <a:lnTo>
                  <a:pt x="13559563" y="0"/>
                </a:lnTo>
                <a:lnTo>
                  <a:pt x="13559563" y="542382"/>
                </a:lnTo>
                <a:lnTo>
                  <a:pt x="0" y="5423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0821847" y="-1925673"/>
            <a:ext cx="7561508" cy="5198537"/>
          </a:xfrm>
          <a:custGeom>
            <a:avLst/>
            <a:gdLst/>
            <a:ahLst/>
            <a:cxnLst/>
            <a:rect r="r" b="b" t="t" l="l"/>
            <a:pathLst>
              <a:path h="5198537" w="7561508">
                <a:moveTo>
                  <a:pt x="0" y="0"/>
                </a:moveTo>
                <a:lnTo>
                  <a:pt x="7561508" y="0"/>
                </a:lnTo>
                <a:lnTo>
                  <a:pt x="7561508" y="5198536"/>
                </a:lnTo>
                <a:lnTo>
                  <a:pt x="0" y="51985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13439662" y="8666472"/>
            <a:ext cx="5711110" cy="1620528"/>
          </a:xfrm>
          <a:custGeom>
            <a:avLst/>
            <a:gdLst/>
            <a:ahLst/>
            <a:cxnLst/>
            <a:rect r="r" b="b" t="t" l="l"/>
            <a:pathLst>
              <a:path h="1620528" w="5711110">
                <a:moveTo>
                  <a:pt x="0" y="0"/>
                </a:moveTo>
                <a:lnTo>
                  <a:pt x="5711110" y="0"/>
                </a:lnTo>
                <a:lnTo>
                  <a:pt x="5711110" y="1620528"/>
                </a:lnTo>
                <a:lnTo>
                  <a:pt x="0" y="1620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8591324" y="2233223"/>
            <a:ext cx="9696676" cy="4639493"/>
          </a:xfrm>
          <a:prstGeom prst="rect">
            <a:avLst/>
          </a:prstGeom>
        </p:spPr>
        <p:txBody>
          <a:bodyPr anchor="t" rtlCol="false" tIns="0" lIns="0" bIns="0" rIns="0">
            <a:spAutoFit/>
          </a:bodyPr>
          <a:lstStyle/>
          <a:p>
            <a:pPr algn="ctr">
              <a:lnSpc>
                <a:spcPts val="12379"/>
              </a:lnSpc>
              <a:spcBef>
                <a:spcPct val="0"/>
              </a:spcBef>
            </a:pPr>
            <a:r>
              <a:rPr lang="en-US" sz="8842">
                <a:solidFill>
                  <a:srgbClr val="FFFFFF"/>
                </a:solidFill>
                <a:latin typeface="Open Sans Light"/>
              </a:rPr>
              <a:t>SMART ATTENDANCE AND SERVICES</a:t>
            </a:r>
          </a:p>
        </p:txBody>
      </p:sp>
      <p:sp>
        <p:nvSpPr>
          <p:cNvPr name="TextBox 10" id="10"/>
          <p:cNvSpPr txBox="true"/>
          <p:nvPr/>
        </p:nvSpPr>
        <p:spPr>
          <a:xfrm rot="0">
            <a:off x="11982674" y="7700546"/>
            <a:ext cx="4312543" cy="57340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Eczar SemiBold"/>
              </a:rPr>
              <a:t>- ALIEN ARCHITECTS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TextBox 2" id="2"/>
          <p:cNvSpPr txBox="true"/>
          <p:nvPr/>
        </p:nvSpPr>
        <p:spPr>
          <a:xfrm rot="0">
            <a:off x="4254332" y="2747526"/>
            <a:ext cx="8214942" cy="3511551"/>
          </a:xfrm>
          <a:prstGeom prst="rect">
            <a:avLst/>
          </a:prstGeom>
        </p:spPr>
        <p:txBody>
          <a:bodyPr anchor="t" rtlCol="false" tIns="0" lIns="0" bIns="0" rIns="0">
            <a:spAutoFit/>
          </a:bodyPr>
          <a:lstStyle/>
          <a:p>
            <a:pPr algn="ctr">
              <a:lnSpc>
                <a:spcPts val="6999"/>
              </a:lnSpc>
            </a:pPr>
            <a:r>
              <a:rPr lang="en-US" sz="4999">
                <a:solidFill>
                  <a:srgbClr val="FFFFFF"/>
                </a:solidFill>
                <a:latin typeface="Open Sans Light"/>
              </a:rPr>
              <a:t>Mohanasundaram.G</a:t>
            </a:r>
          </a:p>
          <a:p>
            <a:pPr>
              <a:lnSpc>
                <a:spcPts val="6999"/>
              </a:lnSpc>
            </a:pPr>
            <a:r>
              <a:rPr lang="en-US" sz="4999">
                <a:solidFill>
                  <a:srgbClr val="FFFFFF"/>
                </a:solidFill>
                <a:latin typeface="Open Sans Light"/>
              </a:rPr>
              <a:t>       Praveena.J.P</a:t>
            </a:r>
          </a:p>
          <a:p>
            <a:pPr>
              <a:lnSpc>
                <a:spcPts val="6999"/>
              </a:lnSpc>
            </a:pPr>
            <a:r>
              <a:rPr lang="en-US" sz="4999">
                <a:solidFill>
                  <a:srgbClr val="FFFFFF"/>
                </a:solidFill>
                <a:latin typeface="Open Sans Light"/>
              </a:rPr>
              <a:t>       Bhuvanesh.K</a:t>
            </a:r>
          </a:p>
          <a:p>
            <a:pPr>
              <a:lnSpc>
                <a:spcPts val="6999"/>
              </a:lnSpc>
              <a:spcBef>
                <a:spcPct val="0"/>
              </a:spcBef>
            </a:pPr>
            <a:r>
              <a:rPr lang="en-US" sz="4999">
                <a:solidFill>
                  <a:srgbClr val="FFFFFF"/>
                </a:solidFill>
                <a:latin typeface="Open Sans Light"/>
              </a:rPr>
              <a:t>       Srimathi.B</a:t>
            </a:r>
          </a:p>
        </p:txBody>
      </p:sp>
      <p:sp>
        <p:nvSpPr>
          <p:cNvPr name="Freeform 3" id="3"/>
          <p:cNvSpPr/>
          <p:nvPr/>
        </p:nvSpPr>
        <p:spPr>
          <a:xfrm flipH="false" flipV="false" rot="0">
            <a:off x="9721799" y="3543063"/>
            <a:ext cx="8566201" cy="6743937"/>
          </a:xfrm>
          <a:custGeom>
            <a:avLst/>
            <a:gdLst/>
            <a:ahLst/>
            <a:cxnLst/>
            <a:rect r="r" b="b" t="t" l="l"/>
            <a:pathLst>
              <a:path h="6743937" w="8566201">
                <a:moveTo>
                  <a:pt x="0" y="0"/>
                </a:moveTo>
                <a:lnTo>
                  <a:pt x="8566201" y="0"/>
                </a:lnTo>
                <a:lnTo>
                  <a:pt x="8566201" y="6743937"/>
                </a:lnTo>
                <a:lnTo>
                  <a:pt x="0" y="6743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60732" y="715032"/>
            <a:ext cx="7393100" cy="1518470"/>
          </a:xfrm>
          <a:prstGeom prst="rect">
            <a:avLst/>
          </a:prstGeom>
        </p:spPr>
        <p:txBody>
          <a:bodyPr anchor="t" rtlCol="false" tIns="0" lIns="0" bIns="0" rIns="0">
            <a:spAutoFit/>
          </a:bodyPr>
          <a:lstStyle/>
          <a:p>
            <a:pPr algn="ctr">
              <a:lnSpc>
                <a:spcPts val="12379"/>
              </a:lnSpc>
              <a:spcBef>
                <a:spcPct val="0"/>
              </a:spcBef>
            </a:pPr>
            <a:r>
              <a:rPr lang="en-US" sz="8842">
                <a:solidFill>
                  <a:srgbClr val="FFFFFF"/>
                </a:solidFill>
                <a:latin typeface="Open Sans Light Bold"/>
              </a:rPr>
              <a:t>Teammates : </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72227"/>
        </a:solidFill>
      </p:bgPr>
    </p:bg>
    <p:spTree>
      <p:nvGrpSpPr>
        <p:cNvPr id="1" name=""/>
        <p:cNvGrpSpPr/>
        <p:nvPr/>
      </p:nvGrpSpPr>
      <p:grpSpPr>
        <a:xfrm>
          <a:off x="0" y="0"/>
          <a:ext cx="0" cy="0"/>
          <a:chOff x="0" y="0"/>
          <a:chExt cx="0" cy="0"/>
        </a:xfrm>
      </p:grpSpPr>
      <p:sp>
        <p:nvSpPr>
          <p:cNvPr name="TextBox 2" id="2"/>
          <p:cNvSpPr txBox="true"/>
          <p:nvPr/>
        </p:nvSpPr>
        <p:spPr>
          <a:xfrm rot="0">
            <a:off x="6624382" y="309983"/>
            <a:ext cx="47625" cy="2082145"/>
          </a:xfrm>
          <a:prstGeom prst="rect">
            <a:avLst/>
          </a:prstGeom>
        </p:spPr>
        <p:txBody>
          <a:bodyPr anchor="t" rtlCol="false" tIns="0" lIns="0" bIns="0" rIns="0">
            <a:spAutoFit/>
          </a:bodyPr>
          <a:lstStyle/>
          <a:p>
            <a:pPr algn="ctr">
              <a:lnSpc>
                <a:spcPts val="17071"/>
              </a:lnSpc>
              <a:spcBef>
                <a:spcPct val="0"/>
              </a:spcBef>
            </a:pPr>
          </a:p>
        </p:txBody>
      </p:sp>
      <p:sp>
        <p:nvSpPr>
          <p:cNvPr name="TextBox 3" id="3"/>
          <p:cNvSpPr txBox="true"/>
          <p:nvPr/>
        </p:nvSpPr>
        <p:spPr>
          <a:xfrm rot="0">
            <a:off x="721570" y="596358"/>
            <a:ext cx="13363080" cy="1566544"/>
          </a:xfrm>
          <a:prstGeom prst="rect">
            <a:avLst/>
          </a:prstGeom>
        </p:spPr>
        <p:txBody>
          <a:bodyPr anchor="t" rtlCol="false" tIns="0" lIns="0" bIns="0" rIns="0">
            <a:spAutoFit/>
          </a:bodyPr>
          <a:lstStyle/>
          <a:p>
            <a:pPr algn="ctr">
              <a:lnSpc>
                <a:spcPts val="12880"/>
              </a:lnSpc>
            </a:pPr>
            <a:r>
              <a:rPr lang="en-US" sz="9200">
                <a:solidFill>
                  <a:srgbClr val="2EA4B5"/>
                </a:solidFill>
                <a:latin typeface="Canva Sans Bold"/>
              </a:rPr>
              <a:t>PROBLEM STATEMENT:</a:t>
            </a:r>
          </a:p>
        </p:txBody>
      </p:sp>
      <p:sp>
        <p:nvSpPr>
          <p:cNvPr name="TextBox 4" id="4"/>
          <p:cNvSpPr txBox="true"/>
          <p:nvPr/>
        </p:nvSpPr>
        <p:spPr>
          <a:xfrm rot="0">
            <a:off x="1981315" y="2887924"/>
            <a:ext cx="14325369" cy="5895588"/>
          </a:xfrm>
          <a:prstGeom prst="rect">
            <a:avLst/>
          </a:prstGeom>
        </p:spPr>
        <p:txBody>
          <a:bodyPr anchor="t" rtlCol="false" tIns="0" lIns="0" bIns="0" rIns="0">
            <a:spAutoFit/>
          </a:bodyPr>
          <a:lstStyle/>
          <a:p>
            <a:pPr algn="ctr">
              <a:lnSpc>
                <a:spcPts val="6712"/>
              </a:lnSpc>
              <a:spcBef>
                <a:spcPct val="0"/>
              </a:spcBef>
            </a:pPr>
            <a:r>
              <a:rPr lang="en-US" sz="4794">
                <a:solidFill>
                  <a:srgbClr val="FFFFFF"/>
                </a:solidFill>
                <a:latin typeface="Open Sans Light"/>
              </a:rPr>
              <a:t>Time consuming process especialy in larger class rooms or schools with multiple classes using manual attendence.Inaccurate or incomplete information provided by students leading to mistakes in attendence records.Reliance on manual record keeping methods such as paper based attendence sheet which can be inconvinent and prone to errors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072227"/>
        </a:solidFill>
      </p:bgPr>
    </p:bg>
    <p:spTree>
      <p:nvGrpSpPr>
        <p:cNvPr id="1" name=""/>
        <p:cNvGrpSpPr/>
        <p:nvPr/>
      </p:nvGrpSpPr>
      <p:grpSpPr>
        <a:xfrm>
          <a:off x="0" y="0"/>
          <a:ext cx="0" cy="0"/>
          <a:chOff x="0" y="0"/>
          <a:chExt cx="0" cy="0"/>
        </a:xfrm>
      </p:grpSpPr>
      <p:sp>
        <p:nvSpPr>
          <p:cNvPr name="TextBox 2" id="2"/>
          <p:cNvSpPr txBox="true"/>
          <p:nvPr/>
        </p:nvSpPr>
        <p:spPr>
          <a:xfrm rot="0">
            <a:off x="427435" y="857250"/>
            <a:ext cx="14379348" cy="1545793"/>
          </a:xfrm>
          <a:prstGeom prst="rect">
            <a:avLst/>
          </a:prstGeom>
        </p:spPr>
        <p:txBody>
          <a:bodyPr anchor="t" rtlCol="false" tIns="0" lIns="0" bIns="0" rIns="0">
            <a:spAutoFit/>
          </a:bodyPr>
          <a:lstStyle/>
          <a:p>
            <a:pPr algn="ctr" marL="0" indent="0" lvl="0">
              <a:lnSpc>
                <a:spcPts val="12648"/>
              </a:lnSpc>
              <a:spcBef>
                <a:spcPct val="0"/>
              </a:spcBef>
            </a:pPr>
            <a:r>
              <a:rPr lang="en-US" sz="9034">
                <a:solidFill>
                  <a:srgbClr val="2EA4B5"/>
                </a:solidFill>
                <a:latin typeface="Canva Sans Bold"/>
              </a:rPr>
              <a:t>PROPOSED SOLUTION:</a:t>
            </a:r>
          </a:p>
        </p:txBody>
      </p:sp>
      <p:sp>
        <p:nvSpPr>
          <p:cNvPr name="TextBox 3" id="3"/>
          <p:cNvSpPr txBox="true"/>
          <p:nvPr/>
        </p:nvSpPr>
        <p:spPr>
          <a:xfrm rot="0">
            <a:off x="1305668" y="2927947"/>
            <a:ext cx="15953632" cy="5283201"/>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Open Sans Light"/>
              </a:rPr>
              <a:t>Our solution is to create an app in which the attendence are recorded through cameras using face recognition while entering the class .This system ensures realtime monitoring by instantaneous tracking attendence and by sending notifications ensuring their presence or absence.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0">
            <a:off x="13359452" y="1515837"/>
            <a:ext cx="3185759" cy="7119014"/>
          </a:xfrm>
          <a:custGeom>
            <a:avLst/>
            <a:gdLst/>
            <a:ahLst/>
            <a:cxnLst/>
            <a:rect r="r" b="b" t="t" l="l"/>
            <a:pathLst>
              <a:path h="7119014" w="3185759">
                <a:moveTo>
                  <a:pt x="0" y="0"/>
                </a:moveTo>
                <a:lnTo>
                  <a:pt x="3185759" y="0"/>
                </a:lnTo>
                <a:lnTo>
                  <a:pt x="3185759" y="7119014"/>
                </a:lnTo>
                <a:lnTo>
                  <a:pt x="0" y="7119014"/>
                </a:lnTo>
                <a:lnTo>
                  <a:pt x="0" y="0"/>
                </a:lnTo>
                <a:close/>
              </a:path>
            </a:pathLst>
          </a:custGeom>
          <a:blipFill>
            <a:blip r:embed="rId2"/>
            <a:stretch>
              <a:fillRect l="0" t="0" r="0" b="0"/>
            </a:stretch>
          </a:blipFill>
        </p:spPr>
      </p:sp>
      <p:sp>
        <p:nvSpPr>
          <p:cNvPr name="Freeform 3" id="3"/>
          <p:cNvSpPr/>
          <p:nvPr/>
        </p:nvSpPr>
        <p:spPr>
          <a:xfrm flipH="false" flipV="false" rot="0">
            <a:off x="10150299" y="1515837"/>
            <a:ext cx="3209153" cy="7171291"/>
          </a:xfrm>
          <a:custGeom>
            <a:avLst/>
            <a:gdLst/>
            <a:ahLst/>
            <a:cxnLst/>
            <a:rect r="r" b="b" t="t" l="l"/>
            <a:pathLst>
              <a:path h="7171291" w="3209153">
                <a:moveTo>
                  <a:pt x="0" y="0"/>
                </a:moveTo>
                <a:lnTo>
                  <a:pt x="3209153" y="0"/>
                </a:lnTo>
                <a:lnTo>
                  <a:pt x="3209153" y="7171291"/>
                </a:lnTo>
                <a:lnTo>
                  <a:pt x="0" y="7171291"/>
                </a:lnTo>
                <a:lnTo>
                  <a:pt x="0" y="0"/>
                </a:lnTo>
                <a:close/>
              </a:path>
            </a:pathLst>
          </a:custGeom>
          <a:blipFill>
            <a:blip r:embed="rId3"/>
            <a:stretch>
              <a:fillRect l="0" t="0" r="0" b="0"/>
            </a:stretch>
          </a:blipFill>
        </p:spPr>
      </p:sp>
      <p:sp>
        <p:nvSpPr>
          <p:cNvPr name="Freeform 4" id="4"/>
          <p:cNvSpPr/>
          <p:nvPr/>
        </p:nvSpPr>
        <p:spPr>
          <a:xfrm flipH="false" flipV="false" rot="0">
            <a:off x="745635" y="1652149"/>
            <a:ext cx="4413595" cy="6982703"/>
          </a:xfrm>
          <a:custGeom>
            <a:avLst/>
            <a:gdLst/>
            <a:ahLst/>
            <a:cxnLst/>
            <a:rect r="r" b="b" t="t" l="l"/>
            <a:pathLst>
              <a:path h="6982703" w="4413595">
                <a:moveTo>
                  <a:pt x="0" y="0"/>
                </a:moveTo>
                <a:lnTo>
                  <a:pt x="4413595" y="0"/>
                </a:lnTo>
                <a:lnTo>
                  <a:pt x="4413595" y="6982702"/>
                </a:lnTo>
                <a:lnTo>
                  <a:pt x="0" y="6982702"/>
                </a:lnTo>
                <a:lnTo>
                  <a:pt x="0" y="0"/>
                </a:lnTo>
                <a:close/>
              </a:path>
            </a:pathLst>
          </a:custGeom>
          <a:blipFill>
            <a:blip r:embed="rId4"/>
            <a:stretch>
              <a:fillRect l="0" t="0" r="0" b="0"/>
            </a:stretch>
          </a:blipFill>
        </p:spPr>
      </p:sp>
      <p:sp>
        <p:nvSpPr>
          <p:cNvPr name="Freeform 5" id="5"/>
          <p:cNvSpPr/>
          <p:nvPr/>
        </p:nvSpPr>
        <p:spPr>
          <a:xfrm flipH="false" flipV="false" rot="0">
            <a:off x="3512457" y="1463560"/>
            <a:ext cx="3293546" cy="7359879"/>
          </a:xfrm>
          <a:custGeom>
            <a:avLst/>
            <a:gdLst/>
            <a:ahLst/>
            <a:cxnLst/>
            <a:rect r="r" b="b" t="t" l="l"/>
            <a:pathLst>
              <a:path h="7359879" w="3293546">
                <a:moveTo>
                  <a:pt x="0" y="0"/>
                </a:moveTo>
                <a:lnTo>
                  <a:pt x="3293546" y="0"/>
                </a:lnTo>
                <a:lnTo>
                  <a:pt x="3293546" y="7359880"/>
                </a:lnTo>
                <a:lnTo>
                  <a:pt x="0" y="7359880"/>
                </a:lnTo>
                <a:lnTo>
                  <a:pt x="0" y="0"/>
                </a:lnTo>
                <a:close/>
              </a:path>
            </a:pathLst>
          </a:custGeom>
          <a:blipFill>
            <a:blip r:embed="rId5"/>
            <a:stretch>
              <a:fillRect l="0" t="0" r="0" b="0"/>
            </a:stretch>
          </a:blipFill>
        </p:spPr>
      </p:sp>
      <p:sp>
        <p:nvSpPr>
          <p:cNvPr name="Freeform 6" id="6"/>
          <p:cNvSpPr/>
          <p:nvPr/>
        </p:nvSpPr>
        <p:spPr>
          <a:xfrm flipH="false" flipV="false" rot="0">
            <a:off x="6448480" y="455590"/>
            <a:ext cx="3939213" cy="8802710"/>
          </a:xfrm>
          <a:custGeom>
            <a:avLst/>
            <a:gdLst/>
            <a:ahLst/>
            <a:cxnLst/>
            <a:rect r="r" b="b" t="t" l="l"/>
            <a:pathLst>
              <a:path h="8802710" w="3939213">
                <a:moveTo>
                  <a:pt x="0" y="0"/>
                </a:moveTo>
                <a:lnTo>
                  <a:pt x="3939213" y="0"/>
                </a:lnTo>
                <a:lnTo>
                  <a:pt x="3939213" y="8802710"/>
                </a:lnTo>
                <a:lnTo>
                  <a:pt x="0" y="8802710"/>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0">
            <a:off x="10093576" y="742145"/>
            <a:ext cx="3771939" cy="8428914"/>
          </a:xfrm>
          <a:custGeom>
            <a:avLst/>
            <a:gdLst/>
            <a:ahLst/>
            <a:cxnLst/>
            <a:rect r="r" b="b" t="t" l="l"/>
            <a:pathLst>
              <a:path h="8428914" w="3771939">
                <a:moveTo>
                  <a:pt x="0" y="0"/>
                </a:moveTo>
                <a:lnTo>
                  <a:pt x="3771939" y="0"/>
                </a:lnTo>
                <a:lnTo>
                  <a:pt x="3771939" y="8428914"/>
                </a:lnTo>
                <a:lnTo>
                  <a:pt x="0" y="8428914"/>
                </a:lnTo>
                <a:lnTo>
                  <a:pt x="0" y="0"/>
                </a:lnTo>
                <a:close/>
              </a:path>
            </a:pathLst>
          </a:custGeom>
          <a:blipFill>
            <a:blip r:embed="rId2"/>
            <a:stretch>
              <a:fillRect l="0" t="0" r="0" b="0"/>
            </a:stretch>
          </a:blipFill>
        </p:spPr>
      </p:sp>
      <p:sp>
        <p:nvSpPr>
          <p:cNvPr name="Freeform 3" id="3"/>
          <p:cNvSpPr/>
          <p:nvPr/>
        </p:nvSpPr>
        <p:spPr>
          <a:xfrm flipH="false" flipV="false" rot="0">
            <a:off x="3019997" y="742145"/>
            <a:ext cx="3855576" cy="8615812"/>
          </a:xfrm>
          <a:custGeom>
            <a:avLst/>
            <a:gdLst/>
            <a:ahLst/>
            <a:cxnLst/>
            <a:rect r="r" b="b" t="t" l="l"/>
            <a:pathLst>
              <a:path h="8615812" w="3855576">
                <a:moveTo>
                  <a:pt x="0" y="0"/>
                </a:moveTo>
                <a:lnTo>
                  <a:pt x="3855576" y="0"/>
                </a:lnTo>
                <a:lnTo>
                  <a:pt x="3855576" y="8615812"/>
                </a:lnTo>
                <a:lnTo>
                  <a:pt x="0" y="8615812"/>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0">
            <a:off x="9435073" y="630326"/>
            <a:ext cx="3648959" cy="8154099"/>
          </a:xfrm>
          <a:custGeom>
            <a:avLst/>
            <a:gdLst/>
            <a:ahLst/>
            <a:cxnLst/>
            <a:rect r="r" b="b" t="t" l="l"/>
            <a:pathLst>
              <a:path h="8154099" w="3648959">
                <a:moveTo>
                  <a:pt x="0" y="0"/>
                </a:moveTo>
                <a:lnTo>
                  <a:pt x="3648959" y="0"/>
                </a:lnTo>
                <a:lnTo>
                  <a:pt x="3648959" y="8154099"/>
                </a:lnTo>
                <a:lnTo>
                  <a:pt x="0" y="8154099"/>
                </a:lnTo>
                <a:lnTo>
                  <a:pt x="0" y="0"/>
                </a:lnTo>
                <a:close/>
              </a:path>
            </a:pathLst>
          </a:custGeom>
          <a:blipFill>
            <a:blip r:embed="rId2"/>
            <a:stretch>
              <a:fillRect l="0" t="0" r="0" b="0"/>
            </a:stretch>
          </a:blipFill>
        </p:spPr>
      </p:sp>
      <p:sp>
        <p:nvSpPr>
          <p:cNvPr name="Freeform 3" id="3"/>
          <p:cNvSpPr/>
          <p:nvPr/>
        </p:nvSpPr>
        <p:spPr>
          <a:xfrm flipH="false" flipV="false" rot="0">
            <a:off x="3892695" y="630326"/>
            <a:ext cx="3855576" cy="8615812"/>
          </a:xfrm>
          <a:custGeom>
            <a:avLst/>
            <a:gdLst/>
            <a:ahLst/>
            <a:cxnLst/>
            <a:rect r="r" b="b" t="t" l="l"/>
            <a:pathLst>
              <a:path h="8615812" w="3855576">
                <a:moveTo>
                  <a:pt x="0" y="0"/>
                </a:moveTo>
                <a:lnTo>
                  <a:pt x="3855576" y="0"/>
                </a:lnTo>
                <a:lnTo>
                  <a:pt x="3855576" y="8615812"/>
                </a:lnTo>
                <a:lnTo>
                  <a:pt x="0" y="8615812"/>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0">
            <a:off x="0" y="6381969"/>
            <a:ext cx="5680045" cy="3905031"/>
          </a:xfrm>
          <a:custGeom>
            <a:avLst/>
            <a:gdLst/>
            <a:ahLst/>
            <a:cxnLst/>
            <a:rect r="r" b="b" t="t" l="l"/>
            <a:pathLst>
              <a:path h="3905031" w="5680045">
                <a:moveTo>
                  <a:pt x="0" y="0"/>
                </a:moveTo>
                <a:lnTo>
                  <a:pt x="5680045" y="0"/>
                </a:lnTo>
                <a:lnTo>
                  <a:pt x="5680045" y="3905031"/>
                </a:lnTo>
                <a:lnTo>
                  <a:pt x="0" y="3905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2607955" y="6381969"/>
            <a:ext cx="5680045" cy="3905031"/>
          </a:xfrm>
          <a:custGeom>
            <a:avLst/>
            <a:gdLst/>
            <a:ahLst/>
            <a:cxnLst/>
            <a:rect r="r" b="b" t="t" l="l"/>
            <a:pathLst>
              <a:path h="3905031" w="5680045">
                <a:moveTo>
                  <a:pt x="0" y="0"/>
                </a:moveTo>
                <a:lnTo>
                  <a:pt x="5680045" y="0"/>
                </a:lnTo>
                <a:lnTo>
                  <a:pt x="5680045" y="3905031"/>
                </a:lnTo>
                <a:lnTo>
                  <a:pt x="0" y="3905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650721" y="4402025"/>
            <a:ext cx="8576157" cy="1544193"/>
          </a:xfrm>
          <a:prstGeom prst="rect">
            <a:avLst/>
          </a:prstGeom>
        </p:spPr>
        <p:txBody>
          <a:bodyPr anchor="t" rtlCol="false" tIns="0" lIns="0" bIns="0" rIns="0">
            <a:spAutoFit/>
          </a:bodyPr>
          <a:lstStyle/>
          <a:p>
            <a:pPr algn="ctr">
              <a:lnSpc>
                <a:spcPts val="12050"/>
              </a:lnSpc>
            </a:pPr>
            <a:r>
              <a:rPr lang="en-US" sz="10299">
                <a:solidFill>
                  <a:srgbClr val="FFFFFF"/>
                </a:solidFill>
                <a:latin typeface="Roboto Condensed Bold"/>
              </a:rPr>
              <a:t>THANK YOU</a:t>
            </a:r>
          </a:p>
        </p:txBody>
      </p:sp>
      <p:sp>
        <p:nvSpPr>
          <p:cNvPr name="Freeform 5" id="5"/>
          <p:cNvSpPr/>
          <p:nvPr/>
        </p:nvSpPr>
        <p:spPr>
          <a:xfrm flipH="false" flipV="false" rot="-10800000">
            <a:off x="-2116005" y="1543262"/>
            <a:ext cx="20404005" cy="816160"/>
          </a:xfrm>
          <a:custGeom>
            <a:avLst/>
            <a:gdLst/>
            <a:ahLst/>
            <a:cxnLst/>
            <a:rect r="r" b="b" t="t" l="l"/>
            <a:pathLst>
              <a:path h="816160" w="20404005">
                <a:moveTo>
                  <a:pt x="0" y="0"/>
                </a:moveTo>
                <a:lnTo>
                  <a:pt x="20404005" y="0"/>
                </a:lnTo>
                <a:lnTo>
                  <a:pt x="20404005" y="816160"/>
                </a:lnTo>
                <a:lnTo>
                  <a:pt x="0" y="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DAFmp46f1oU</dc:identifier>
  <dcterms:modified xsi:type="dcterms:W3CDTF">2011-08-01T06:04:30Z</dcterms:modified>
  <cp:revision>1</cp:revision>
  <dc:title>SMART ATTENDANCE  Presentation</dc:title>
</cp:coreProperties>
</file>